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8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‹N›</a:t>
            </a:fld>
            <a:endParaRPr lang="i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 i="1">
                <a:latin typeface="Comic Sans MS"/>
                <a:ea typeface="Comic Sans MS"/>
                <a:cs typeface="Comic Sans MS"/>
                <a:sym typeface="Comic Sans MS"/>
              </a:rPr>
              <a:t>BAMBINI in ARTE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progetto di Alternanza scuola-lavoro</a:t>
            </a:r>
          </a:p>
          <a:p>
            <a:pPr lvl="0">
              <a:spcBef>
                <a:spcPts val="0"/>
              </a:spcBef>
              <a:buNone/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dal RITRATTO A MATITA 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all’USO delle TEMPERE</a:t>
            </a:r>
          </a:p>
          <a:p>
            <a:pPr lvl="0" algn="l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-817175" y="377300"/>
            <a:ext cx="8313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/>
              <a:t>                </a:t>
            </a:r>
            <a:r>
              <a:rPr lang="it" i="1">
                <a:latin typeface="Comic Sans MS"/>
                <a:ea typeface="Comic Sans MS"/>
                <a:cs typeface="Comic Sans MS"/>
                <a:sym typeface="Comic Sans MS"/>
              </a:rPr>
              <a:t>  classi quinte</a:t>
            </a:r>
            <a:r>
              <a:rPr lang="it"/>
              <a:t> scuola Primaria Carducci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IMG_000041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2637"/>
            <a:ext cx="3857625" cy="35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IMG_0000412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375" y="1062637"/>
            <a:ext cx="4189947" cy="35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90050" y="354350"/>
            <a:ext cx="8262300" cy="572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/>
              <a:t>VAN GOGH e KLIMT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 descr="IMG_000041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75" y="1138150"/>
            <a:ext cx="3781947" cy="37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IMG_0000412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625" y="1138150"/>
            <a:ext cx="4219952" cy="37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 i="1"/>
              <a:t>                   Colore ed immaginazione....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 descr="IMG_000041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335628" cy="387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IMG_00004128.jpg"/>
          <p:cNvPicPr preferRelativeResize="0"/>
          <p:nvPr/>
        </p:nvPicPr>
        <p:blipFill rotWithShape="1">
          <a:blip r:embed="rId4">
            <a:alphaModFix/>
          </a:blip>
          <a:srcRect l="2337" r="-31503" b="-12460"/>
          <a:stretch/>
        </p:blipFill>
        <p:spPr>
          <a:xfrm>
            <a:off x="3833749" y="1152475"/>
            <a:ext cx="6427599" cy="410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Presentazione su schermo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Comic Sans MS</vt:lpstr>
      <vt:lpstr>simple-light-2</vt:lpstr>
      <vt:lpstr>BAMBINI in ARTE</vt:lpstr>
      <vt:lpstr>                  classi quinte scuola Primaria Carducci</vt:lpstr>
      <vt:lpstr>VAN GOGH e KLIMT</vt:lpstr>
      <vt:lpstr>                   Colore ed immaginazione....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BAMBINI in ARTE</dc:title>
  <dc:creator>Fabio Pilati</dc:creator>
  <cp:lastModifiedBy>Fabio Pilati</cp:lastModifiedBy>
  <cp:revision>1</cp:revision>
  <cp:lastPrinted>2017-06-26T08:25:03Z</cp:lastPrinted>
  <dcterms:modified xsi:type="dcterms:W3CDTF">2017-06-26T08:27:59Z</dcterms:modified>
</cp:coreProperties>
</file>